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kaggle.com/nehalbirla/vehicle-dataset-from-cardekh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Car sales predication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Karthikeyan K and Sri Hari K V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5D42FC-DAFA-4A2F-BBD2-A696DDDF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83" y="1347024"/>
            <a:ext cx="4652223" cy="46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9C83-5B76-4835-8CFE-7FA76C0E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8415-C8BB-411A-9E7A-4AB47738A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car sales prediction?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Preprocessing data and EDA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Building model and hyper param tuning</a:t>
            </a:r>
          </a:p>
          <a:p>
            <a:r>
              <a:rPr lang="en-US" dirty="0"/>
              <a:t>Deployment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E740D-B8BF-48EF-8F79-12886A6D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419" y="1957387"/>
            <a:ext cx="427242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5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EB750-FCE8-461A-B6D9-11EAF086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 sales prediction?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BD386-5D2C-4EB0-8660-C9C78E737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middle class in India</a:t>
            </a:r>
          </a:p>
          <a:p>
            <a:r>
              <a:rPr lang="en-US" dirty="0"/>
              <a:t> cars – standard of living</a:t>
            </a:r>
          </a:p>
          <a:p>
            <a:r>
              <a:rPr lang="en-US" dirty="0"/>
              <a:t>Economist – second hand cars</a:t>
            </a:r>
          </a:p>
          <a:p>
            <a:r>
              <a:rPr lang="en-US" dirty="0"/>
              <a:t>Increase in second hand car industry</a:t>
            </a:r>
          </a:p>
          <a:p>
            <a:r>
              <a:rPr lang="en-US" dirty="0"/>
              <a:t>price of second hand car – No proper methods</a:t>
            </a:r>
          </a:p>
          <a:p>
            <a:r>
              <a:rPr lang="en-US" dirty="0"/>
              <a:t>Car sales predictor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6E052-23AF-4A80-9D86-AF8F79D6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955" y="2171700"/>
            <a:ext cx="3587202" cy="287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3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4AACE-FE5B-4527-BD80-3B3A6D6C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D2A29-AD6E-4445-8754-C4CCA5540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hlinkClick r:id="rId2"/>
              </a:rPr>
              <a:t>https://www.kaggle.com/nehalbirla/vehicle-dataset-from-cardekho</a:t>
            </a:r>
            <a:endParaRPr lang="en-IN" dirty="0"/>
          </a:p>
          <a:p>
            <a:r>
              <a:rPr lang="en-IN" b="0" i="0" dirty="0">
                <a:effectLst/>
                <a:latin typeface="Inter"/>
              </a:rPr>
              <a:t>This dataset contains information about used cars from </a:t>
            </a:r>
            <a:r>
              <a:rPr lang="en-IN" b="0" i="0" dirty="0" err="1">
                <a:effectLst/>
                <a:latin typeface="Inter"/>
              </a:rPr>
              <a:t>cardekho</a:t>
            </a:r>
            <a:endParaRPr lang="en-IN" b="0" i="0" dirty="0">
              <a:effectLst/>
              <a:latin typeface="Inter"/>
            </a:endParaRPr>
          </a:p>
          <a:p>
            <a:pPr lvl="1" fontAlgn="base">
              <a:buFont typeface="+mj-lt"/>
              <a:buAutoNum type="arabicPeriod"/>
            </a:pPr>
            <a:r>
              <a:rPr lang="en-IN" b="0" i="0" dirty="0">
                <a:effectLst/>
                <a:latin typeface="Inter"/>
              </a:rPr>
              <a:t>name</a:t>
            </a:r>
          </a:p>
          <a:p>
            <a:pPr lvl="1" fontAlgn="base">
              <a:buFont typeface="+mj-lt"/>
              <a:buAutoNum type="arabicPeriod"/>
            </a:pPr>
            <a:r>
              <a:rPr lang="en-IN" b="0" i="0" dirty="0">
                <a:effectLst/>
                <a:latin typeface="Inter"/>
              </a:rPr>
              <a:t>year</a:t>
            </a:r>
          </a:p>
          <a:p>
            <a:pPr lvl="1" fontAlgn="base">
              <a:buFont typeface="+mj-lt"/>
              <a:buAutoNum type="arabicPeriod"/>
            </a:pPr>
            <a:r>
              <a:rPr lang="en-IN" b="0" i="0" dirty="0" err="1">
                <a:effectLst/>
                <a:latin typeface="Inter"/>
              </a:rPr>
              <a:t>selling_price</a:t>
            </a:r>
            <a:endParaRPr lang="en-IN" b="0" i="0" dirty="0">
              <a:effectLst/>
              <a:latin typeface="Inter"/>
            </a:endParaRPr>
          </a:p>
          <a:p>
            <a:pPr lvl="1" fontAlgn="base">
              <a:buFont typeface="+mj-lt"/>
              <a:buAutoNum type="arabicPeriod"/>
            </a:pPr>
            <a:r>
              <a:rPr lang="en-IN" b="0" i="0" dirty="0" err="1">
                <a:effectLst/>
                <a:latin typeface="Inter"/>
              </a:rPr>
              <a:t>km_driven</a:t>
            </a:r>
            <a:endParaRPr lang="en-IN" b="0" i="0" dirty="0">
              <a:effectLst/>
              <a:latin typeface="Inter"/>
            </a:endParaRPr>
          </a:p>
          <a:p>
            <a:pPr lvl="1" fontAlgn="base">
              <a:buFont typeface="+mj-lt"/>
              <a:buAutoNum type="arabicPeriod"/>
            </a:pPr>
            <a:r>
              <a:rPr lang="en-IN" b="0" i="0" dirty="0">
                <a:effectLst/>
                <a:latin typeface="Inter"/>
              </a:rPr>
              <a:t>fuel</a:t>
            </a:r>
          </a:p>
          <a:p>
            <a:pPr lvl="1" fontAlgn="base">
              <a:buFont typeface="+mj-lt"/>
              <a:buAutoNum type="arabicPeriod"/>
            </a:pPr>
            <a:r>
              <a:rPr lang="en-IN" b="0" i="0" dirty="0" err="1">
                <a:effectLst/>
                <a:latin typeface="Inter"/>
              </a:rPr>
              <a:t>seller_type</a:t>
            </a:r>
            <a:endParaRPr lang="en-IN" b="0" i="0" dirty="0">
              <a:effectLst/>
              <a:latin typeface="Inter"/>
            </a:endParaRPr>
          </a:p>
          <a:p>
            <a:pPr lvl="1" fontAlgn="base">
              <a:buFont typeface="+mj-lt"/>
              <a:buAutoNum type="arabicPeriod"/>
            </a:pPr>
            <a:r>
              <a:rPr lang="en-IN" b="0" i="0" dirty="0">
                <a:effectLst/>
                <a:latin typeface="Inter"/>
              </a:rPr>
              <a:t>transmission</a:t>
            </a:r>
          </a:p>
          <a:p>
            <a:pPr lvl="1" fontAlgn="base">
              <a:buFont typeface="+mj-lt"/>
              <a:buAutoNum type="arabicPeriod"/>
            </a:pPr>
            <a:r>
              <a:rPr lang="en-IN" b="0" i="0" dirty="0">
                <a:effectLst/>
                <a:latin typeface="Inter"/>
              </a:rPr>
              <a:t>Owner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A3AE-5BE9-402C-B189-51D92B794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66"/>
          <a:stretch/>
        </p:blipFill>
        <p:spPr>
          <a:xfrm>
            <a:off x="6929067" y="3171825"/>
            <a:ext cx="4478807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5235-782C-44A8-A7F9-03F474E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 and EDA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FCA0-0558-44DF-94F2-ED2C08256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values </a:t>
            </a:r>
          </a:p>
          <a:p>
            <a:pPr lvl="1"/>
            <a:r>
              <a:rPr lang="en-US" dirty="0"/>
              <a:t> no null values</a:t>
            </a:r>
          </a:p>
          <a:p>
            <a:r>
              <a:rPr lang="en-US" dirty="0"/>
              <a:t>Visualize multicollinearity </a:t>
            </a:r>
          </a:p>
          <a:p>
            <a:pPr lvl="1"/>
            <a:r>
              <a:rPr lang="en-US" dirty="0"/>
              <a:t>No multicollinearity</a:t>
            </a:r>
          </a:p>
          <a:p>
            <a:r>
              <a:rPr lang="en-US" dirty="0"/>
              <a:t>Visualize correlation</a:t>
            </a:r>
            <a:endParaRPr lang="en-IN" dirty="0"/>
          </a:p>
          <a:p>
            <a:pPr lvl="1"/>
            <a:r>
              <a:rPr lang="en-IN" dirty="0"/>
              <a:t>Healthy correlation between target</a:t>
            </a:r>
          </a:p>
          <a:p>
            <a:pPr marL="530352" lvl="1" indent="0">
              <a:buNone/>
            </a:pPr>
            <a:r>
              <a:rPr lang="en-IN" dirty="0"/>
              <a:t>and variable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A06E2-5BCC-4053-B7E5-74910EA1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640" y="1955306"/>
            <a:ext cx="5019452" cy="28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47C4-F7EB-4AD2-AEA7-E8735EC0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960D8-578F-474A-AB9E-82D40C6BA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Converted year of purchase to no of years</a:t>
            </a:r>
          </a:p>
          <a:p>
            <a:pPr lvl="1"/>
            <a:r>
              <a:rPr lang="en-US" dirty="0"/>
              <a:t>Provides more meaning to data</a:t>
            </a:r>
          </a:p>
          <a:p>
            <a:r>
              <a:rPr lang="en-US" dirty="0"/>
              <a:t>Remove car name</a:t>
            </a:r>
          </a:p>
          <a:p>
            <a:pPr lvl="1"/>
            <a:r>
              <a:rPr lang="en-US" dirty="0"/>
              <a:t>Unique values</a:t>
            </a:r>
          </a:p>
          <a:p>
            <a:r>
              <a:rPr lang="en-US" dirty="0"/>
              <a:t>Encoding categorical data</a:t>
            </a:r>
          </a:p>
          <a:p>
            <a:pPr lvl="1"/>
            <a:r>
              <a:rPr lang="en-US" dirty="0"/>
              <a:t>Helps ML model to learn better</a:t>
            </a:r>
          </a:p>
          <a:p>
            <a:pPr lvl="1"/>
            <a:r>
              <a:rPr lang="en-US" dirty="0"/>
              <a:t>(rejects object)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56E8-639B-47E6-B331-050E6A41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422" y="2096239"/>
            <a:ext cx="4960002" cy="27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F72F-0C44-4B52-A3B1-2B58402A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 and hyper param tuning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13748-CD00-48DD-925E-9D9EF52C9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split into `train and test` data - 0.8:0.2</a:t>
            </a:r>
          </a:p>
          <a:p>
            <a:r>
              <a:rPr lang="en-IN" dirty="0"/>
              <a:t> Randomized Search CV</a:t>
            </a:r>
          </a:p>
          <a:p>
            <a:pPr lvl="1"/>
            <a:r>
              <a:rPr lang="en-IN" dirty="0"/>
              <a:t> Number of trees in random forest</a:t>
            </a:r>
          </a:p>
          <a:p>
            <a:pPr lvl="1"/>
            <a:r>
              <a:rPr lang="en-IN" dirty="0"/>
              <a:t> Number of features to consider at every split</a:t>
            </a:r>
          </a:p>
          <a:p>
            <a:pPr lvl="1"/>
            <a:r>
              <a:rPr lang="en-IN" dirty="0"/>
              <a:t> Maximum number of levels in tree</a:t>
            </a:r>
          </a:p>
          <a:p>
            <a:pPr lvl="1"/>
            <a:r>
              <a:rPr lang="en-IN" dirty="0"/>
              <a:t>Minimum number of samples required to split a node</a:t>
            </a:r>
          </a:p>
          <a:p>
            <a:pPr lvl="1"/>
            <a:r>
              <a:rPr lang="en-IN" dirty="0"/>
              <a:t>Minimum number of samples required at each leaf node</a:t>
            </a:r>
          </a:p>
          <a:p>
            <a:pPr marL="530352" lvl="1" indent="0">
              <a:buNone/>
            </a:pPr>
            <a:r>
              <a:rPr lang="en-IN" dirty="0"/>
              <a:t>Model can find Best combinations</a:t>
            </a:r>
          </a:p>
          <a:p>
            <a:pPr marL="530352" lvl="1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5CB6E-D9FC-411D-9878-9A08F7D9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11" y="2036038"/>
            <a:ext cx="3982838" cy="20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4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C3FC-7EE1-4210-AE3F-F05F0D2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02EE8-C72D-4C09-9F50-D1174770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853" y="1853841"/>
            <a:ext cx="6170267" cy="4158224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F80A8E9-5A27-4A88-BA40-806CD5AA4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692" y="3471288"/>
            <a:ext cx="201967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MAE: 0.8849978021977988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MSE: 3.9544237722813156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RMSE: 1.9885733007061408</a:t>
            </a:r>
            <a:r>
              <a:rPr lang="en-US" altLang="en-US" sz="80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2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7334-E9EC-4C83-B0D3-BC4648F8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E2F4C4-2F39-444C-996F-A7E9666E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380324"/>
            <a:ext cx="9601200" cy="303616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chemeClr val="tx1"/>
                </a:solidFill>
                <a:effectLst/>
                <a:latin typeface="-apple-system"/>
              </a:rPr>
              <a:t>Saved model and developed API using flask python 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-apple-system"/>
              </a:rPr>
              <a:t>This Application is Deployed in Heroku Platform. 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-apple-system"/>
              </a:rPr>
              <a:t>To Run this App use https://carprice--predic.herokuapp.com/</a:t>
            </a:r>
          </a:p>
          <a:p>
            <a:endParaRPr lang="en-IN" b="0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9AA95-54F6-4ADE-B72B-07B2B8CA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918" y="3960550"/>
            <a:ext cx="4458995" cy="249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5652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37</TotalTime>
  <Words>271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Courier New</vt:lpstr>
      <vt:lpstr>Franklin Gothic Book</vt:lpstr>
      <vt:lpstr>Inter</vt:lpstr>
      <vt:lpstr>Crop</vt:lpstr>
      <vt:lpstr>Car sales predication</vt:lpstr>
      <vt:lpstr>Agenda</vt:lpstr>
      <vt:lpstr>Why car sales prediction? </vt:lpstr>
      <vt:lpstr>Dataset</vt:lpstr>
      <vt:lpstr>Preprocessing data and EDA </vt:lpstr>
      <vt:lpstr>Feature engineering </vt:lpstr>
      <vt:lpstr>Building model and hyper param tuning </vt:lpstr>
      <vt:lpstr>Result</vt:lpstr>
      <vt:lpstr>Deployment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sales predication</dc:title>
  <dc:creator>srihari</dc:creator>
  <cp:lastModifiedBy>srihari</cp:lastModifiedBy>
  <cp:revision>5</cp:revision>
  <dcterms:created xsi:type="dcterms:W3CDTF">2021-04-22T16:09:59Z</dcterms:created>
  <dcterms:modified xsi:type="dcterms:W3CDTF">2021-04-22T16:47:37Z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